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7"/>
  </p:notesMasterIdLst>
  <p:sldIdLst>
    <p:sldId id="256" r:id="rId13"/>
    <p:sldId id="257" r:id="rId14"/>
    <p:sldId id="319" r:id="rId15"/>
    <p:sldId id="258" r:id="rId16"/>
    <p:sldId id="259" r:id="rId17"/>
    <p:sldId id="344" r:id="rId18"/>
    <p:sldId id="260" r:id="rId19"/>
    <p:sldId id="261" r:id="rId20"/>
    <p:sldId id="262" r:id="rId21"/>
    <p:sldId id="263" r:id="rId22"/>
    <p:sldId id="264" r:id="rId23"/>
    <p:sldId id="265" r:id="rId24"/>
    <p:sldId id="287"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9" r:id="rId38"/>
    <p:sldId id="280" r:id="rId39"/>
    <p:sldId id="281" r:id="rId40"/>
    <p:sldId id="282" r:id="rId41"/>
    <p:sldId id="283" r:id="rId42"/>
    <p:sldId id="342" r:id="rId43"/>
    <p:sldId id="343" r:id="rId44"/>
    <p:sldId id="285"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3579" autoAdjust="0"/>
  </p:normalViewPr>
  <p:slideViewPr>
    <p:cSldViewPr snapToGrid="0">
      <p:cViewPr varScale="1">
        <p:scale>
          <a:sx n="95" d="100"/>
          <a:sy n="95" d="100"/>
        </p:scale>
        <p:origin x="10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10</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11</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12</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13</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14</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15</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17</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18</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19</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23</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30</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33</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34</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4</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5</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10/12/2020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10/12/2020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10/12/2020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10/12/2020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10/12/2020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10/12/2020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10/12/2020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10/12/2020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10/12/2020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15.jp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9.png"/><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10/12/2020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10/12/2020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10</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10/12/2020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11</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12</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13</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10/12/2020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14</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15</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10/12/2020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10/12/2020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16</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17</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10/12/2020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18</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10/12/2020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10/12/2020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19</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20</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10/12/2020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21</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10/12/2020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10/12/2020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22</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10/12/2020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23</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24</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26</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27</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28</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10/12/2020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machine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29</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10/12/2020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10/12/2020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10/12/2020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30</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33</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10/12/2020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34</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10/12/2020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4</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10/12/2020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10/12/2020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5</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10/12/2020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7</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10/12/2020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8</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9</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10/12/2020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2351</TotalTime>
  <Words>2189</Words>
  <Application>Microsoft Office PowerPoint</Application>
  <PresentationFormat>Widescreen</PresentationFormat>
  <Paragraphs>398</Paragraphs>
  <Slides>34</Slides>
  <Notes>27</Notes>
  <HiddenSlides>2</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34</vt:i4>
      </vt:variant>
    </vt:vector>
  </HeadingPairs>
  <TitlesOfParts>
    <vt:vector size="5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Presentation</vt:lpstr>
      <vt:lpstr>PowerPoint Presentation</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Gregory Kukanich</cp:lastModifiedBy>
  <cp:revision>178</cp:revision>
  <dcterms:created xsi:type="dcterms:W3CDTF">2020-09-10T01:29:18Z</dcterms:created>
  <dcterms:modified xsi:type="dcterms:W3CDTF">2020-10-12T23:37:36Z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